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f55e461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f55e461a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f55e461a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0f55e461a2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f55e461a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f55e461a2_0_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f55e461a2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0f55e461a2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00034" y="910816"/>
            <a:ext cx="8229600" cy="3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a"/>
              <a:t> Relacionem el Dia de la Mediació amb el lema 3B’s: </a:t>
            </a:r>
            <a:r>
              <a:rPr b="1" lang="ca"/>
              <a:t>BENESTAR-BARRI-BOSC.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721"/>
              </a:spcBef>
              <a:spcAft>
                <a:spcPts val="0"/>
              </a:spcAft>
              <a:buClr>
                <a:srgbClr val="00B050"/>
              </a:buClr>
              <a:buSzPts val="3900"/>
              <a:buNone/>
            </a:pPr>
            <a:r>
              <a:rPr b="1" lang="ca" sz="3900">
                <a:solidFill>
                  <a:srgbClr val="00B050"/>
                </a:solidFill>
              </a:rPr>
              <a:t>DIVENDRES 28 DE GENER: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HORARI APROXIMAT: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	</a:t>
            </a:r>
            <a:r>
              <a:rPr b="1" lang="ca"/>
              <a:t>9:30-11h:</a:t>
            </a:r>
            <a:r>
              <a:rPr lang="ca"/>
              <a:t> GIMCANA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    </a:t>
            </a:r>
            <a:r>
              <a:rPr b="1" lang="ca"/>
              <a:t>11-11:30h:</a:t>
            </a:r>
            <a:r>
              <a:rPr lang="ca"/>
              <a:t> PATI I ESMORZAR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ca"/>
              <a:t>    </a:t>
            </a:r>
            <a:r>
              <a:rPr b="1" lang="ca"/>
              <a:t>11:30-12:30h:</a:t>
            </a:r>
            <a:r>
              <a:rPr lang="ca"/>
              <a:t> CERCLE A L’AULA + MOVIMENTS MEDIACIÓ (opcional).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500034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"/>
              <a:t>PROVES I MURALS:</a:t>
            </a:r>
            <a:endParaRPr b="1"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285720" y="803659"/>
            <a:ext cx="8643900" cy="4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a"/>
              <a:t>PROVA BENESTAR (zona picnic):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Trencaclosques dels 3 logos: ESCOLA, MEDIACIÓ i 3B.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Ordenar passos de la mediació.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a"/>
              <a:t>MURAL BENESTAR (porxo del benestar):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Hi haurà 3B gegants penjades i cada infant haurà de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dibuixar, escriure una paraula o frase del que per ell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significa benestar en un post-it.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ca"/>
              <a:t>Prèviament fer un petit cercle per parlar-ho.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9081" l="25151" r="31364" t="30938"/>
          <a:stretch/>
        </p:blipFill>
        <p:spPr>
          <a:xfrm>
            <a:off x="6286512" y="1660915"/>
            <a:ext cx="2428891" cy="14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 b="10449" l="31880" r="37646" t="32421"/>
          <a:stretch/>
        </p:blipFill>
        <p:spPr>
          <a:xfrm>
            <a:off x="4303730" y="1869445"/>
            <a:ext cx="1498366" cy="118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5">
            <a:alphaModFix/>
          </a:blip>
          <a:srcRect b="8988" l="31058" r="34351" t="32419"/>
          <a:stretch/>
        </p:blipFill>
        <p:spPr>
          <a:xfrm>
            <a:off x="2643174" y="1982387"/>
            <a:ext cx="1500199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6">
            <a:alphaModFix/>
          </a:blip>
          <a:srcRect b="8984" l="30234" r="35998" t="30954"/>
          <a:stretch/>
        </p:blipFill>
        <p:spPr>
          <a:xfrm>
            <a:off x="857224" y="1982387"/>
            <a:ext cx="1428760" cy="107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28596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"/>
              <a:t>PROVES I MURALS:</a:t>
            </a:r>
            <a:endParaRPr b="1"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214282" y="750081"/>
            <a:ext cx="8715300" cy="4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a"/>
              <a:t>PROVA BARRI (zona passadís davant vestuari):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Aparellar edificis emblemàtics del barri amb el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seu nom.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Fixar-se amb els detalls,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on creuen que estàn ubicats…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ca"/>
              <a:t>MURAL BARRI (zona pista bàsquet):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Collage d’un dels edificis emblemàtics que hagin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"/>
              <a:t>escollit.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18554" l="29591" r="19823" t="32514"/>
          <a:stretch/>
        </p:blipFill>
        <p:spPr>
          <a:xfrm>
            <a:off x="5286380" y="1714494"/>
            <a:ext cx="3571899" cy="14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500034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"/>
              <a:t>PROVES I MURALS:</a:t>
            </a:r>
            <a:endParaRPr b="1"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57158" y="750081"/>
            <a:ext cx="8786700" cy="4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a"/>
              <a:t>PROVA BOSC (zona davant aula informàtica):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Memory d’imatges de fauna i flora del bosc 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Can Deu. Fer 3 grupets per jugar-hi.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a"/>
              <a:t>MURAL BOSC (zona camp de futbol</a:t>
            </a:r>
            <a:r>
              <a:rPr lang="ca"/>
              <a:t>):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Crear mandales amb elements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naturals. Cada grup tindrà un espai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marcat. Cada grup pot fer entre 1 i 3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"/>
              <a:t>mandales. </a:t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8984" l="29410" r="34352" t="30954"/>
          <a:stretch/>
        </p:blipFill>
        <p:spPr>
          <a:xfrm>
            <a:off x="6614048" y="3053957"/>
            <a:ext cx="2529952" cy="17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 b="23634" l="38708" r="29171" t="47068"/>
          <a:stretch/>
        </p:blipFill>
        <p:spPr>
          <a:xfrm>
            <a:off x="1142976" y="2089544"/>
            <a:ext cx="2214576" cy="85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 b="29493" l="40940" r="31058" t="42674"/>
          <a:stretch/>
        </p:blipFill>
        <p:spPr>
          <a:xfrm>
            <a:off x="3643306" y="2035965"/>
            <a:ext cx="1660933" cy="92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 rotWithShape="1">
          <a:blip r:embed="rId6">
            <a:alphaModFix/>
          </a:blip>
          <a:srcRect b="28026" l="38471" r="26938" t="45605"/>
          <a:stretch/>
        </p:blipFill>
        <p:spPr>
          <a:xfrm>
            <a:off x="6143636" y="2143122"/>
            <a:ext cx="2333640" cy="7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